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63" r:id="rId3"/>
    <p:sldId id="265" r:id="rId4"/>
    <p:sldId id="264" r:id="rId5"/>
    <p:sldId id="257" r:id="rId6"/>
    <p:sldId id="258" r:id="rId7"/>
    <p:sldId id="259" r:id="rId8"/>
    <p:sldId id="260" r:id="rId9"/>
    <p:sldId id="261" r:id="rId10"/>
    <p:sldId id="262" r:id="rId11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CFCE"/>
    <a:srgbClr val="90AEB2"/>
    <a:srgbClr val="BE845E"/>
    <a:srgbClr val="E3B1B0"/>
    <a:srgbClr val="B26E6F"/>
    <a:srgbClr val="405356"/>
    <a:srgbClr val="F29161"/>
    <a:srgbClr val="378C97"/>
    <a:srgbClr val="339966"/>
    <a:srgbClr val="FFCC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00" autoAdjust="0"/>
    <p:restoredTop sz="94660"/>
  </p:normalViewPr>
  <p:slideViewPr>
    <p:cSldViewPr snapToGrid="0">
      <p:cViewPr varScale="1">
        <p:scale>
          <a:sx n="88" d="100"/>
          <a:sy n="88" d="100"/>
        </p:scale>
        <p:origin x="1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4A23C-07F1-441F-9289-BF35852FBC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1A9FE5-4385-4DF0-B629-A1B569B846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F3267D-414A-4545-8A27-CE1377C619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1AA6E-3320-45CF-982A-BC3698ACB13C}" type="datetimeFigureOut">
              <a:rPr lang="de-DE" smtClean="0"/>
              <a:t>21.05.2024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5B9299-EA74-4312-ACCF-E5A3F0A195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293E55-3AD9-4248-8727-E7A6BD5AC3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22622-CB34-4523-8FE8-BBC637080D6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800513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7A852-D4F4-4650-B1D7-041473A077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E623C21-C600-4CC3-AA58-45AB445910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500781-6CC5-4CC2-A663-B66A240B00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1AA6E-3320-45CF-982A-BC3698ACB13C}" type="datetimeFigureOut">
              <a:rPr lang="de-DE" smtClean="0"/>
              <a:t>21.05.2024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F6A624-130D-448E-A6C7-8362F424D8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84FFB6-2BC1-467B-8CE5-33B5512A80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22622-CB34-4523-8FE8-BBC637080D6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925139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91E3A9B-18C5-4950-8B05-5E7812620E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FD1E72-1894-4EC4-853C-7FCAE83407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27465E-0FB2-4A9F-9161-8B59EC3D4F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1AA6E-3320-45CF-982A-BC3698ACB13C}" type="datetimeFigureOut">
              <a:rPr lang="de-DE" smtClean="0"/>
              <a:t>21.05.2024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7D5FBB-546B-4480-8F5C-AE9F432568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3A2CA1-F27E-4278-B82F-33645F50D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22622-CB34-4523-8FE8-BBC637080D6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057762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9D7B7-952C-40CD-81A8-5F90AADC9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897F55-CB14-47D2-BA54-DD8B1AC595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C36B16-7E5E-4D8B-A50A-4FE5BE14E4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1AA6E-3320-45CF-982A-BC3698ACB13C}" type="datetimeFigureOut">
              <a:rPr lang="de-DE" smtClean="0"/>
              <a:t>21.05.2024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747638-C880-4875-9E4D-9F9137A96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24C70D-D863-4B24-8AE1-0E3108BD3E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22622-CB34-4523-8FE8-BBC637080D6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968608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7501F4-1FDF-4336-B2BD-069584434E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C82BC3-2A07-4D33-BD59-E73754AFC3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A86BE5-B950-46EA-867E-44FC30C8B6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1AA6E-3320-45CF-982A-BC3698ACB13C}" type="datetimeFigureOut">
              <a:rPr lang="de-DE" smtClean="0"/>
              <a:t>21.05.2024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ABEBD5-90C9-42D3-94E5-95977CFD90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7A24F6-771E-4376-ABBC-8E8535FAAF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22622-CB34-4523-8FE8-BBC637080D6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059175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98587B-4992-4196-92CD-EDD399FDD4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8446A0-84A1-4471-BC19-ACCBC3FF3AF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2FFF65-6E0A-4419-B922-5A87FCDBB7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57966C-B73C-4920-843E-41083A44C7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1AA6E-3320-45CF-982A-BC3698ACB13C}" type="datetimeFigureOut">
              <a:rPr lang="de-DE" smtClean="0"/>
              <a:t>21.05.2024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22B78D-0066-4700-B54B-37A5D736D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9A5117-A76D-4CD6-9EAC-41836AB44E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22622-CB34-4523-8FE8-BBC637080D6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012709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0C4CB9-31FB-47A4-AA37-794567BF87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056421-C165-424E-B995-C2A2D49803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C2B3D0-2C1E-4037-BE89-31017F6CDC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549D645-E1A0-4E42-93EE-3E1907DF833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E6F811C-E750-49F1-9C78-6E15184CF5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2F2EBF4-58C6-47D0-8F5D-B1E543C409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1AA6E-3320-45CF-982A-BC3698ACB13C}" type="datetimeFigureOut">
              <a:rPr lang="de-DE" smtClean="0"/>
              <a:t>21.05.2024</a:t>
            </a:fld>
            <a:endParaRPr lang="de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1FE1E82-9F6A-433B-B692-56FA95E70F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45C89CC-76C3-4984-BDE5-5C6C379FE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22622-CB34-4523-8FE8-BBC637080D6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484441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F601E1-A455-4FDD-9A4A-F4F28233E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FC485EC-B359-4423-AB47-1BD3AAAE6D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1AA6E-3320-45CF-982A-BC3698ACB13C}" type="datetimeFigureOut">
              <a:rPr lang="de-DE" smtClean="0"/>
              <a:t>21.05.2024</a:t>
            </a:fld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124706-7BC5-401E-90C1-86EA7DF22E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0EE215-4D21-4439-A365-9DF5CA6C6F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22622-CB34-4523-8FE8-BBC637080D6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655642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2881ADC-0FFF-4BC5-8EBF-25B3CE20CF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1AA6E-3320-45CF-982A-BC3698ACB13C}" type="datetimeFigureOut">
              <a:rPr lang="de-DE" smtClean="0"/>
              <a:t>21.05.2024</a:t>
            </a:fld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AFC6ACE-38CA-484F-888E-33D164C4B2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D9D315-9D0C-42D2-ADED-C853CE8E6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22622-CB34-4523-8FE8-BBC637080D6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936491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0EB036-CAB9-4F45-B89C-A5AA59221B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406853-CF31-42A6-B5B8-FD9A6840ED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A285A0-E246-4AAE-A66F-0DD65FC39B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A3535A-7608-4B65-9CA4-489B26425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1AA6E-3320-45CF-982A-BC3698ACB13C}" type="datetimeFigureOut">
              <a:rPr lang="de-DE" smtClean="0"/>
              <a:t>21.05.2024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F3455B-DDF6-4938-B8EE-7C1AD5AC4D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653EC0-540C-40AD-9C3C-1BCBE4DF3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22622-CB34-4523-8FE8-BBC637080D6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999988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55BF74-ED24-41FC-A83A-B82B96BA4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283A17-732B-4E13-A36A-2B67D34677B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5B0CA3-CB6A-486B-A0D7-8BD23B1EBE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EEB906-EFED-46D6-8455-F0B2A4CFD3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1AA6E-3320-45CF-982A-BC3698ACB13C}" type="datetimeFigureOut">
              <a:rPr lang="de-DE" smtClean="0"/>
              <a:t>21.05.2024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CD3EA7-33DD-4394-859C-74DD06C370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8C6473-4843-4DD7-B879-27C1623CA6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22622-CB34-4523-8FE8-BBC637080D6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499996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96D3F2A-9480-469E-A0D1-C45AAB3B25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0ECC02-BB1A-469E-9A43-F2E71913A4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CD3BF0-01A3-4F76-AAD8-26309A53A5D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E1AA6E-3320-45CF-982A-BC3698ACB13C}" type="datetimeFigureOut">
              <a:rPr lang="de-DE" smtClean="0"/>
              <a:t>21.05.2024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F58F3F-4354-4F14-9998-3F1E584AD5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60DADC-8778-4B31-B988-FA45510045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C22622-CB34-4523-8FE8-BBC637080D6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274935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C765FA7-8274-4C15-BA6B-8EC9B417441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46"/>
          <a:stretch/>
        </p:blipFill>
        <p:spPr>
          <a:xfrm>
            <a:off x="1668379" y="9144"/>
            <a:ext cx="8561471" cy="6848856"/>
          </a:xfrm>
          <a:prstGeom prst="rect">
            <a:avLst/>
          </a:prstGeom>
          <a:blipFill dpi="0" rotWithShape="1">
            <a:blip r:embed="rId3"/>
            <a:srcRect/>
            <a:tile tx="0" ty="0" sx="100000" sy="100000" flip="none" algn="tl"/>
          </a:blipFill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A7B8682-B167-452B-B9F5-A9D32F184D54}"/>
              </a:ext>
            </a:extLst>
          </p:cNvPr>
          <p:cNvSpPr txBox="1"/>
          <p:nvPr/>
        </p:nvSpPr>
        <p:spPr>
          <a:xfrm>
            <a:off x="4594058" y="2583782"/>
            <a:ext cx="403507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150" sz="60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CLAYTONA" panose="02000500000000000000" pitchFamily="2" charset="0"/>
              </a:rPr>
              <a:t>Laura &amp; Micha</a:t>
            </a:r>
            <a:r>
              <a:rPr lang="de-DE" sz="6000" i="1" baseline="10000" dirty="0">
                <a:solidFill>
                  <a:schemeClr val="accent2">
                    <a:lumMod val="60000"/>
                    <a:lumOff val="40000"/>
                  </a:schemeClr>
                </a:solidFill>
                <a:latin typeface="CLAYTONA" panose="02000500000000000000" pitchFamily="2" charset="0"/>
              </a:rPr>
              <a:t>ɫ</a:t>
            </a:r>
          </a:p>
        </p:txBody>
      </p:sp>
    </p:spTree>
    <p:extLst>
      <p:ext uri="{BB962C8B-B14F-4D97-AF65-F5344CB8AC3E}">
        <p14:creationId xmlns:p14="http://schemas.microsoft.com/office/powerpoint/2010/main" val="159369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BDF8842-5E2F-4B91-825E-9F734180DC66}"/>
              </a:ext>
            </a:extLst>
          </p:cNvPr>
          <p:cNvSpPr/>
          <p:nvPr/>
        </p:nvSpPr>
        <p:spPr>
          <a:xfrm>
            <a:off x="190500" y="190500"/>
            <a:ext cx="11791950" cy="6419850"/>
          </a:xfrm>
          <a:prstGeom prst="rect">
            <a:avLst/>
          </a:prstGeom>
          <a:solidFill>
            <a:schemeClr val="accent6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340889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C68BEC9-3114-0075-9DE9-A8469FA92C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35" y="62802"/>
            <a:ext cx="4562222" cy="45255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B3494DE-1D66-B0CB-E428-8B0497F2B1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4356" y="1"/>
            <a:ext cx="4562222" cy="457832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CDC3D20-DD4E-0F12-312B-FB9B49C3D647}"/>
              </a:ext>
            </a:extLst>
          </p:cNvPr>
          <p:cNvSpPr/>
          <p:nvPr/>
        </p:nvSpPr>
        <p:spPr>
          <a:xfrm>
            <a:off x="582535" y="5094514"/>
            <a:ext cx="1879311" cy="1014884"/>
          </a:xfrm>
          <a:prstGeom prst="rect">
            <a:avLst/>
          </a:prstGeom>
          <a:solidFill>
            <a:srgbClr val="378C9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#378C97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580B3E1-6DE4-E601-21DD-77CAA9D969F0}"/>
              </a:ext>
            </a:extLst>
          </p:cNvPr>
          <p:cNvSpPr/>
          <p:nvPr/>
        </p:nvSpPr>
        <p:spPr>
          <a:xfrm>
            <a:off x="2766646" y="5094514"/>
            <a:ext cx="1879311" cy="1014884"/>
          </a:xfrm>
          <a:prstGeom prst="rect">
            <a:avLst/>
          </a:prstGeom>
          <a:solidFill>
            <a:srgbClr val="F2916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#F29161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EA0ABC-CACB-4FF6-0BEE-2A25B5BA7770}"/>
              </a:ext>
            </a:extLst>
          </p:cNvPr>
          <p:cNvSpPr/>
          <p:nvPr/>
        </p:nvSpPr>
        <p:spPr>
          <a:xfrm>
            <a:off x="5144757" y="5094514"/>
            <a:ext cx="1879311" cy="1014884"/>
          </a:xfrm>
          <a:prstGeom prst="rect">
            <a:avLst/>
          </a:prstGeom>
          <a:solidFill>
            <a:srgbClr val="40535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#405356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DB9B69F-130C-22DB-5F6B-3F16AB29E055}"/>
              </a:ext>
            </a:extLst>
          </p:cNvPr>
          <p:cNvSpPr txBox="1"/>
          <p:nvPr/>
        </p:nvSpPr>
        <p:spPr>
          <a:xfrm>
            <a:off x="7820297" y="5094514"/>
            <a:ext cx="20029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Font</a:t>
            </a:r>
          </a:p>
          <a:p>
            <a:r>
              <a:rPr lang="pl-PL" dirty="0"/>
              <a:t>Cinzel Decorative</a:t>
            </a:r>
          </a:p>
          <a:p>
            <a:r>
              <a:rPr lang="pl-PL" dirty="0"/>
              <a:t>Cormoran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33640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F5D927-D403-EEA6-2B16-EA49B6FBE7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796561" y="1754173"/>
            <a:ext cx="6857603" cy="33492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11AA407-D9B0-4283-3C9C-1CE050074CF1}"/>
              </a:ext>
            </a:extLst>
          </p:cNvPr>
          <p:cNvSpPr txBox="1"/>
          <p:nvPr/>
        </p:nvSpPr>
        <p:spPr>
          <a:xfrm>
            <a:off x="400594" y="775063"/>
            <a:ext cx="2971809" cy="646331"/>
          </a:xfrm>
          <a:prstGeom prst="rect">
            <a:avLst/>
          </a:prstGeom>
          <a:solidFill>
            <a:srgbClr val="BE845E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Camel brown</a:t>
            </a:r>
          </a:p>
          <a:p>
            <a:r>
              <a:rPr lang="en-US" dirty="0"/>
              <a:t>be845e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F77DB60-F210-9BEA-9EA3-E0EDE222B2DD}"/>
              </a:ext>
            </a:extLst>
          </p:cNvPr>
          <p:cNvSpPr/>
          <p:nvPr/>
        </p:nvSpPr>
        <p:spPr>
          <a:xfrm>
            <a:off x="609600" y="2891246"/>
            <a:ext cx="2351314" cy="2116183"/>
          </a:xfrm>
          <a:prstGeom prst="rect">
            <a:avLst/>
          </a:prstGeom>
          <a:solidFill>
            <a:srgbClr val="E3B1B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3B1B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5BA1D2-3A32-CE2A-07C6-C629413DED86}"/>
              </a:ext>
            </a:extLst>
          </p:cNvPr>
          <p:cNvSpPr txBox="1"/>
          <p:nvPr/>
        </p:nvSpPr>
        <p:spPr>
          <a:xfrm>
            <a:off x="400593" y="2007326"/>
            <a:ext cx="2971809" cy="646331"/>
          </a:xfrm>
          <a:prstGeom prst="rect">
            <a:avLst/>
          </a:prstGeom>
          <a:solidFill>
            <a:srgbClr val="90AEB2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Steel blue</a:t>
            </a:r>
          </a:p>
          <a:p>
            <a:r>
              <a:rPr lang="en-US" dirty="0"/>
              <a:t>90aeb2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EA1D45D-8849-F84B-EB7B-07FFFCE5AD1E}"/>
              </a:ext>
            </a:extLst>
          </p:cNvPr>
          <p:cNvSpPr txBox="1"/>
          <p:nvPr/>
        </p:nvSpPr>
        <p:spPr>
          <a:xfrm>
            <a:off x="8819597" y="653144"/>
            <a:ext cx="2971809" cy="646331"/>
          </a:xfrm>
          <a:prstGeom prst="rect">
            <a:avLst/>
          </a:prstGeom>
          <a:solidFill>
            <a:srgbClr val="F1CFCE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pl-PL" dirty="0"/>
              <a:t>Pink1</a:t>
            </a:r>
            <a:endParaRPr lang="en-US" dirty="0"/>
          </a:p>
          <a:p>
            <a:r>
              <a:rPr lang="en-US" dirty="0"/>
              <a:t>90aeb2</a:t>
            </a:r>
          </a:p>
        </p:txBody>
      </p:sp>
    </p:spTree>
    <p:extLst>
      <p:ext uri="{BB962C8B-B14F-4D97-AF65-F5344CB8AC3E}">
        <p14:creationId xmlns:p14="http://schemas.microsoft.com/office/powerpoint/2010/main" val="34981146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0ACD7FE-C80A-2DF0-D2E0-B984E21F75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1866" y="1738076"/>
            <a:ext cx="2448267" cy="3381847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C5B61ACC-9085-8075-3A04-C9F1AA041837}"/>
              </a:ext>
            </a:extLst>
          </p:cNvPr>
          <p:cNvSpPr/>
          <p:nvPr/>
        </p:nvSpPr>
        <p:spPr>
          <a:xfrm>
            <a:off x="4932829" y="1811374"/>
            <a:ext cx="2277871" cy="66692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557406-D89C-3B10-7B6C-12975A48A0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1511" y="761627"/>
            <a:ext cx="1933845" cy="1952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2037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B23ACDB-EF84-4E4F-A62D-A43A6BC663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4312"/>
            <a:ext cx="12192000" cy="64293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19DB43E-90EC-4356-B0DB-090A65882B26}"/>
              </a:ext>
            </a:extLst>
          </p:cNvPr>
          <p:cNvSpPr txBox="1"/>
          <p:nvPr/>
        </p:nvSpPr>
        <p:spPr>
          <a:xfrm>
            <a:off x="3308685" y="2921167"/>
            <a:ext cx="609760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150" sz="6000" b="1" dirty="0">
                <a:solidFill>
                  <a:schemeClr val="bg1"/>
                </a:solidFill>
                <a:latin typeface="Bakojin" panose="02000500000000000000" pitchFamily="2" charset="0"/>
              </a:rPr>
              <a:t>Laura &amp; Micha</a:t>
            </a:r>
            <a:r>
              <a:rPr lang="de-DE" sz="6000" b="1" dirty="0">
                <a:solidFill>
                  <a:schemeClr val="bg1"/>
                </a:solidFill>
                <a:latin typeface="Bakojin" panose="02000500000000000000" pitchFamily="2" charset="0"/>
              </a:rPr>
              <a:t>ɫ</a:t>
            </a:r>
          </a:p>
        </p:txBody>
      </p:sp>
    </p:spTree>
    <p:extLst>
      <p:ext uri="{BB962C8B-B14F-4D97-AF65-F5344CB8AC3E}">
        <p14:creationId xmlns:p14="http://schemas.microsoft.com/office/powerpoint/2010/main" val="40460831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CC0EBE8-D3A5-4A3F-9ADC-ECD2C8BAB1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488C46B-1664-4411-ADED-301B16F9BCBA}"/>
              </a:ext>
            </a:extLst>
          </p:cNvPr>
          <p:cNvSpPr txBox="1"/>
          <p:nvPr/>
        </p:nvSpPr>
        <p:spPr>
          <a:xfrm>
            <a:off x="3250934" y="3429000"/>
            <a:ext cx="609760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150" sz="6000" b="1" dirty="0">
                <a:solidFill>
                  <a:schemeClr val="bg1"/>
                </a:solidFill>
                <a:latin typeface="Merosa" pitchFamily="50" charset="0"/>
              </a:rPr>
              <a:t>Laura &amp; Michal</a:t>
            </a:r>
            <a:endParaRPr lang="de-DE" sz="6600" b="1" dirty="0">
              <a:solidFill>
                <a:schemeClr val="bg1"/>
              </a:solidFill>
              <a:latin typeface="Merosa" pitchFamily="50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3791F8-36B9-4E21-9911-5A7717F82818}"/>
              </a:ext>
            </a:extLst>
          </p:cNvPr>
          <p:cNvSpPr txBox="1"/>
          <p:nvPr/>
        </p:nvSpPr>
        <p:spPr>
          <a:xfrm>
            <a:off x="8046720" y="3428999"/>
            <a:ext cx="56457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150" sz="6000" dirty="0">
                <a:solidFill>
                  <a:schemeClr val="bg1"/>
                </a:solidFill>
                <a:latin typeface="Merosa" pitchFamily="50" charset="0"/>
              </a:rPr>
              <a:t>~</a:t>
            </a:r>
            <a:endParaRPr lang="de-DE" sz="6000" dirty="0">
              <a:solidFill>
                <a:schemeClr val="bg1"/>
              </a:solidFill>
              <a:latin typeface="Merosa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82203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5AD90EC-39A2-4007-80C9-01E9387AC5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860192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C1170B8-8E79-41D7-AEDD-4243A5438B1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506" b="15606"/>
          <a:stretch/>
        </p:blipFill>
        <p:spPr>
          <a:xfrm>
            <a:off x="-2" y="-9978888"/>
            <a:ext cx="3860191" cy="524887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87171FB-8854-4ED7-BF83-885E94558CA3}"/>
              </a:ext>
            </a:extLst>
          </p:cNvPr>
          <p:cNvSpPr/>
          <p:nvPr/>
        </p:nvSpPr>
        <p:spPr>
          <a:xfrm>
            <a:off x="0" y="3168060"/>
            <a:ext cx="3860192" cy="1710600"/>
          </a:xfrm>
          <a:prstGeom prst="rect">
            <a:avLst/>
          </a:prstGeom>
          <a:gradFill>
            <a:gsLst>
              <a:gs pos="51000">
                <a:srgbClr val="8B8E99"/>
              </a:gs>
              <a:gs pos="0">
                <a:srgbClr val="323953"/>
              </a:gs>
              <a:gs pos="100000">
                <a:srgbClr val="CBCBCB">
                  <a:alpha val="29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146F8CC-82FB-4783-A726-980598B931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689330"/>
            <a:ext cx="3860192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AB451A3-E199-46E9-AA85-8D622D80F90A}"/>
              </a:ext>
            </a:extLst>
          </p:cNvPr>
          <p:cNvSpPr/>
          <p:nvPr/>
        </p:nvSpPr>
        <p:spPr>
          <a:xfrm>
            <a:off x="0" y="-698864"/>
            <a:ext cx="3860192" cy="1710600"/>
          </a:xfrm>
          <a:prstGeom prst="rect">
            <a:avLst/>
          </a:prstGeom>
          <a:gradFill>
            <a:gsLst>
              <a:gs pos="70000">
                <a:srgbClr val="AF7D86"/>
              </a:gs>
              <a:gs pos="0">
                <a:srgbClr val="010101"/>
              </a:gs>
              <a:gs pos="100000">
                <a:srgbClr val="DDA1A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3944B2D-DA34-4574-962E-08B26BDC3AA2}"/>
              </a:ext>
            </a:extLst>
          </p:cNvPr>
          <p:cNvSpPr/>
          <p:nvPr/>
        </p:nvSpPr>
        <p:spPr>
          <a:xfrm>
            <a:off x="-1" y="-4428536"/>
            <a:ext cx="3860192" cy="1710600"/>
          </a:xfrm>
          <a:prstGeom prst="rect">
            <a:avLst/>
          </a:prstGeom>
          <a:gradFill>
            <a:gsLst>
              <a:gs pos="70000">
                <a:srgbClr val="EDD2B4"/>
              </a:gs>
              <a:gs pos="0">
                <a:srgbClr val="47464C"/>
              </a:gs>
              <a:gs pos="100000">
                <a:srgbClr val="FFFBA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B02F6F3-FEB2-4808-BA71-600046CFECB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758" r="-100" b="19091"/>
          <a:stretch/>
        </p:blipFill>
        <p:spPr>
          <a:xfrm>
            <a:off x="0" y="-4428536"/>
            <a:ext cx="3860192" cy="378229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164DF0E-9541-4C5A-9B2A-3F82C6AB27C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37" t="25758" r="20445" b="19091"/>
          <a:stretch/>
        </p:blipFill>
        <p:spPr>
          <a:xfrm>
            <a:off x="7059002" y="-2945189"/>
            <a:ext cx="3860191" cy="6617019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A1F76E7E-E232-48E0-BC91-04492EBA6631}"/>
              </a:ext>
            </a:extLst>
          </p:cNvPr>
          <p:cNvSpPr/>
          <p:nvPr/>
        </p:nvSpPr>
        <p:spPr>
          <a:xfrm>
            <a:off x="-1" y="-4736892"/>
            <a:ext cx="3860192" cy="331503"/>
          </a:xfrm>
          <a:prstGeom prst="rect">
            <a:avLst/>
          </a:prstGeom>
          <a:gradFill>
            <a:gsLst>
              <a:gs pos="0">
                <a:srgbClr val="544E52"/>
              </a:gs>
              <a:gs pos="100000">
                <a:srgbClr val="040807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F07047FC-2EBA-4CB6-9536-0D233CC5A4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10136" y="0"/>
            <a:ext cx="15717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149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00E2979-A875-4FFC-B702-E6F2324D3C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476"/>
            <a:ext cx="5410200" cy="677704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A93DADA-FCF2-447C-A6C8-01FF2B9E38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200" y="40476"/>
            <a:ext cx="6777048" cy="6777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6582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9C0716A-938A-4922-B353-34EFE84585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415" y="0"/>
            <a:ext cx="5747269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4E748E6-D69E-4B55-BD5D-91D8B97A91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4312" y="0"/>
            <a:ext cx="10477500" cy="523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4927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4316</TotalTime>
  <Words>30</Words>
  <Application>Microsoft Office PowerPoint</Application>
  <PresentationFormat>Widescreen</PresentationFormat>
  <Paragraphs>16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Arial</vt:lpstr>
      <vt:lpstr>Bakojin</vt:lpstr>
      <vt:lpstr>Calibri</vt:lpstr>
      <vt:lpstr>Calibri Light</vt:lpstr>
      <vt:lpstr>CLAYTONA</vt:lpstr>
      <vt:lpstr>Merosa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lguasco</dc:creator>
  <cp:lastModifiedBy>Stekiel, Michal</cp:lastModifiedBy>
  <cp:revision>19</cp:revision>
  <dcterms:created xsi:type="dcterms:W3CDTF">2024-01-08T14:03:09Z</dcterms:created>
  <dcterms:modified xsi:type="dcterms:W3CDTF">2024-05-21T11:52:43Z</dcterms:modified>
</cp:coreProperties>
</file>